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Digital Divide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4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450428"/>
          </a:xfrm>
        </p:spPr>
        <p:txBody>
          <a:bodyPr/>
          <a:lstStyle/>
          <a:p>
            <a:pPr algn="ctr"/>
            <a:r>
              <a:rPr lang="en-US" dirty="0" smtClean="0"/>
              <a:t>What it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divide is basically a barrier between people who have access to technology and those who don’t.</a:t>
            </a:r>
          </a:p>
          <a:p>
            <a:r>
              <a:rPr lang="en-US" dirty="0" smtClean="0"/>
              <a:t>This definition can also apply to people who have limited access compared to those who have full access to technology.</a:t>
            </a:r>
          </a:p>
          <a:p>
            <a:r>
              <a:rPr lang="en-US" dirty="0" smtClean="0"/>
              <a:t>A person who has access to technology from an early age is known as a digital native.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1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it affects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Well, it can sort of create a divide in knowledge because information in this age is more easily accessed by technology. (Not a word </a:t>
            </a:r>
            <a:r>
              <a:rPr lang="en-US" dirty="0" err="1" smtClean="0"/>
              <a:t>Ayham</a:t>
            </a:r>
            <a:r>
              <a:rPr lang="en-US" dirty="0" smtClean="0"/>
              <a:t>)</a:t>
            </a:r>
          </a:p>
          <a:p>
            <a:r>
              <a:rPr lang="en-US" dirty="0" smtClean="0"/>
              <a:t>It creates a sort of class and psychological difference between people because people with access to technology are different from those who don’t have access. (this point is not for debate)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7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Governements</a:t>
            </a:r>
            <a:r>
              <a:rPr lang="en-US" dirty="0" smtClean="0"/>
              <a:t> must help people gain access to technology in rural area so that they can be connected to the world and will be bale to compete with them.</a:t>
            </a:r>
          </a:p>
          <a:p>
            <a:r>
              <a:rPr lang="en-US" dirty="0" smtClean="0"/>
              <a:t>Must also teach the correct way of using technology so people don’t abuse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06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6600" dirty="0" smtClean="0"/>
              <a:t>Thank u All </a:t>
            </a:r>
            <a:r>
              <a:rPr lang="en-US" sz="6600" smtClean="0"/>
              <a:t>(No questions </a:t>
            </a:r>
            <a:r>
              <a:rPr lang="en-US" sz="6600" dirty="0" smtClean="0"/>
              <a:t>should be asked because I’m always correct)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9558278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192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Digital Divide</vt:lpstr>
      <vt:lpstr>What it is</vt:lpstr>
      <vt:lpstr>How it affects people</vt:lpstr>
      <vt:lpstr>What are the solutions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Divide</dc:title>
  <dc:creator>USER</dc:creator>
  <cp:lastModifiedBy>USER</cp:lastModifiedBy>
  <cp:revision>2</cp:revision>
  <dcterms:created xsi:type="dcterms:W3CDTF">2021-12-23T07:37:41Z</dcterms:created>
  <dcterms:modified xsi:type="dcterms:W3CDTF">2021-12-23T08:07:25Z</dcterms:modified>
</cp:coreProperties>
</file>